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3" autoAdjust="0"/>
    <p:restoredTop sz="96918"/>
  </p:normalViewPr>
  <p:slideViewPr>
    <p:cSldViewPr snapToGrid="0">
      <p:cViewPr>
        <p:scale>
          <a:sx n="107" d="100"/>
          <a:sy n="107" d="100"/>
        </p:scale>
        <p:origin x="2128" y="10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30492A-AD61-72E4-57C5-402CAC5A3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02" y="392746"/>
            <a:ext cx="4808755" cy="122518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7868093" y="1554809"/>
            <a:ext cx="433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LECCO, LAKE COMO  /  JULY 8-10, 2024</a:t>
            </a:r>
          </a:p>
        </p:txBody>
      </p:sp>
      <p:pic>
        <p:nvPicPr>
          <p:cNvPr id="7" name="Picture 2" descr="ieee">
            <a:extLst>
              <a:ext uri="{FF2B5EF4-FFF2-40B4-BE49-F238E27FC236}">
                <a16:creationId xmlns:a16="http://schemas.microsoft.com/office/drawing/2014/main" id="{8C7695A0-3C28-EFCB-52D0-76ED28E5A6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4" y="178757"/>
            <a:ext cx="1384854" cy="6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lo Lecco">
            <a:extLst>
              <a:ext uri="{FF2B5EF4-FFF2-40B4-BE49-F238E27FC236}">
                <a16:creationId xmlns:a16="http://schemas.microsoft.com/office/drawing/2014/main" id="{AA05E1C8-623A-E3D3-CE5D-C511AD785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75" y="272463"/>
            <a:ext cx="1384853" cy="6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">
            <a:extLst>
              <a:ext uri="{FF2B5EF4-FFF2-40B4-BE49-F238E27FC236}">
                <a16:creationId xmlns:a16="http://schemas.microsoft.com/office/drawing/2014/main" id="{3A31BCEE-20F9-0E2C-C5E4-1C7DCE7ACD4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 bwMode="auto">
          <a:xfrm>
            <a:off x="268723" y="4781387"/>
            <a:ext cx="2926667" cy="197027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082FD9A-A661-9D7C-C525-2C2AE8EB28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r="20893"/>
          <a:stretch/>
        </p:blipFill>
        <p:spPr bwMode="auto">
          <a:xfrm>
            <a:off x="2176601" y="2522322"/>
            <a:ext cx="1013305" cy="215272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5F066AAE-BA41-9861-6D52-10C1B461A7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12245"/>
          <a:stretch/>
        </p:blipFill>
        <p:spPr bwMode="auto">
          <a:xfrm>
            <a:off x="258673" y="2522322"/>
            <a:ext cx="1817829" cy="215272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1421E8-51A3-0B6F-363B-F1713FB94E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r="53843"/>
          <a:stretch/>
        </p:blipFill>
        <p:spPr bwMode="auto">
          <a:xfrm>
            <a:off x="258673" y="277067"/>
            <a:ext cx="1015591" cy="214352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">
            <a:extLst>
              <a:ext uri="{FF2B5EF4-FFF2-40B4-BE49-F238E27FC236}">
                <a16:creationId xmlns:a16="http://schemas.microsoft.com/office/drawing/2014/main" id="{67F231E0-047C-4E77-E24F-A65D3EC94C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24106"/>
          <a:stretch/>
        </p:blipFill>
        <p:spPr bwMode="auto">
          <a:xfrm>
            <a:off x="1375799" y="279735"/>
            <a:ext cx="1814107" cy="213624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E8972CF-A65D-B952-25E1-6AB78F9BED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26030"/>
            <a:ext cx="2146649" cy="5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63DCCD9D-3D99-98D9-B737-EA585C6A2439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38D0A17-B949-5322-6320-258588E1DD98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802FDB-1BF5-F38C-0B5C-B58C715F7055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BOLOGNA, ITALY  /  JUNE 26-28,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538369-2D01-F9F6-A2D6-5C079FEAD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02" y="392746"/>
            <a:ext cx="4808755" cy="1225187"/>
          </a:xfrm>
          <a:prstGeom prst="rect">
            <a:avLst/>
          </a:prstGeom>
        </p:spPr>
      </p:pic>
      <p:sp>
        <p:nvSpPr>
          <p:cNvPr id="5" name="Parallelogramma 4">
            <a:extLst>
              <a:ext uri="{FF2B5EF4-FFF2-40B4-BE49-F238E27FC236}">
                <a16:creationId xmlns:a16="http://schemas.microsoft.com/office/drawing/2014/main" id="{27356551-3061-F5C8-8A2C-013CAE1B5B84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87F7E0B-275A-1899-A4D1-345560B7123D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E3AB2C-1D19-7093-4864-37B180CAABD8}"/>
              </a:ext>
            </a:extLst>
          </p:cNvPr>
          <p:cNvSpPr txBox="1"/>
          <p:nvPr userDrawn="1"/>
        </p:nvSpPr>
        <p:spPr>
          <a:xfrm>
            <a:off x="7868093" y="1554809"/>
            <a:ext cx="433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LECCO, LAKE COMO  /  JULY 8-10, 2024</a:t>
            </a:r>
          </a:p>
        </p:txBody>
      </p:sp>
      <p:pic>
        <p:nvPicPr>
          <p:cNvPr id="8" name="Picture 2" descr="ieee">
            <a:extLst>
              <a:ext uri="{FF2B5EF4-FFF2-40B4-BE49-F238E27FC236}">
                <a16:creationId xmlns:a16="http://schemas.microsoft.com/office/drawing/2014/main" id="{9C1E5914-70CA-ACA4-0009-A3987E6B70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4" y="178757"/>
            <a:ext cx="1384854" cy="6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lo Lecco">
            <a:extLst>
              <a:ext uri="{FF2B5EF4-FFF2-40B4-BE49-F238E27FC236}">
                <a16:creationId xmlns:a16="http://schemas.microsoft.com/office/drawing/2014/main" id="{C40621EB-2EF2-E4DA-BB31-E5CEFF393E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75" y="272463"/>
            <a:ext cx="1384853" cy="6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02FBED92-42D6-54F1-7B61-3370E08DD3A0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6" descr="Image">
            <a:extLst>
              <a:ext uri="{FF2B5EF4-FFF2-40B4-BE49-F238E27FC236}">
                <a16:creationId xmlns:a16="http://schemas.microsoft.com/office/drawing/2014/main" id="{AFE25F9D-3458-1331-504B-402FF4EB7D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 bwMode="auto">
          <a:xfrm>
            <a:off x="268723" y="4781387"/>
            <a:ext cx="2926667" cy="197027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1570E721-7E32-CC54-4FF3-CC1F607C04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r="20893"/>
          <a:stretch/>
        </p:blipFill>
        <p:spPr bwMode="auto">
          <a:xfrm>
            <a:off x="2176601" y="2522322"/>
            <a:ext cx="1013305" cy="215272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mage">
            <a:extLst>
              <a:ext uri="{FF2B5EF4-FFF2-40B4-BE49-F238E27FC236}">
                <a16:creationId xmlns:a16="http://schemas.microsoft.com/office/drawing/2014/main" id="{1E458E2F-9BB5-55CD-4D3F-72CDC615C2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12245"/>
          <a:stretch/>
        </p:blipFill>
        <p:spPr bwMode="auto">
          <a:xfrm>
            <a:off x="258673" y="2522322"/>
            <a:ext cx="1817829" cy="215272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A57FD004-8963-E7C0-3024-60E31B9213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r="53843"/>
          <a:stretch/>
        </p:blipFill>
        <p:spPr bwMode="auto">
          <a:xfrm>
            <a:off x="258673" y="277067"/>
            <a:ext cx="1015591" cy="214352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Image">
            <a:extLst>
              <a:ext uri="{FF2B5EF4-FFF2-40B4-BE49-F238E27FC236}">
                <a16:creationId xmlns:a16="http://schemas.microsoft.com/office/drawing/2014/main" id="{FC87EAE7-DCC6-E28C-76E4-658BE33E53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24106"/>
          <a:stretch/>
        </p:blipFill>
        <p:spPr bwMode="auto">
          <a:xfrm>
            <a:off x="1375799" y="279735"/>
            <a:ext cx="1814107" cy="213624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26</cp:revision>
  <dcterms:created xsi:type="dcterms:W3CDTF">2020-05-11T20:02:37Z</dcterms:created>
  <dcterms:modified xsi:type="dcterms:W3CDTF">2024-06-21T09:01:05Z</dcterms:modified>
</cp:coreProperties>
</file>